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14" y="5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D5F6FD-013A-472F-9332-15B6380E98F1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F49FA-FAAC-498D-959A-3A2B2E9061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6370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F49FA-FAAC-498D-959A-3A2B2E90615B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5993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F490-739D-418C-9984-F97C70355B47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6CE1F-8802-48BF-AAE4-55065812B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5823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F490-739D-418C-9984-F97C70355B47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6CE1F-8802-48BF-AAE4-55065812B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8769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F490-739D-418C-9984-F97C70355B47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6CE1F-8802-48BF-AAE4-55065812B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635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F490-739D-418C-9984-F97C70355B47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6CE1F-8802-48BF-AAE4-55065812B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6742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F490-739D-418C-9984-F97C70355B47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6CE1F-8802-48BF-AAE4-55065812B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9417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F490-739D-418C-9984-F97C70355B47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6CE1F-8802-48BF-AAE4-55065812B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765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F490-739D-418C-9984-F97C70355B47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6CE1F-8802-48BF-AAE4-55065812B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2242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F490-739D-418C-9984-F97C70355B47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6CE1F-8802-48BF-AAE4-55065812B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9558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F490-739D-418C-9984-F97C70355B47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6CE1F-8802-48BF-AAE4-55065812B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00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F490-739D-418C-9984-F97C70355B47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6CE1F-8802-48BF-AAE4-55065812B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9035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4F490-739D-418C-9984-F97C70355B47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6CE1F-8802-48BF-AAE4-55065812B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7086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4F490-739D-418C-9984-F97C70355B47}" type="datetimeFigureOut">
              <a:rPr lang="ko-KR" altLang="en-US" smtClean="0"/>
              <a:t>2021-02-23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6CE1F-8802-48BF-AAE4-55065812B3C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6162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20" y="1082"/>
            <a:ext cx="9147720" cy="514350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35495" y="51470"/>
            <a:ext cx="4690345" cy="432048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신임소방사반 교육대상자 주차장 </a:t>
            </a:r>
            <a:r>
              <a:rPr lang="ko-KR" altLang="en-US" dirty="0" err="1"/>
              <a:t>지정안내</a:t>
            </a:r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245126" y="4058342"/>
            <a:ext cx="1296143" cy="216025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50" dirty="0" smtClean="0"/>
              <a:t>소방학교 정문</a:t>
            </a:r>
            <a:endParaRPr lang="ko-KR" altLang="en-US" sz="1050" dirty="0"/>
          </a:p>
        </p:txBody>
      </p:sp>
      <p:sp>
        <p:nvSpPr>
          <p:cNvPr id="26" name="모서리가 둥근 직사각형 25"/>
          <p:cNvSpPr/>
          <p:nvPr/>
        </p:nvSpPr>
        <p:spPr>
          <a:xfrm rot="1143709">
            <a:off x="4632846" y="1485948"/>
            <a:ext cx="762912" cy="559279"/>
          </a:xfrm>
          <a:prstGeom prst="roundRect">
            <a:avLst/>
          </a:prstGeom>
          <a:solidFill>
            <a:schemeClr val="bg1">
              <a:alpha val="2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1" name="직선 연결선 80"/>
          <p:cNvCxnSpPr>
            <a:stCxn id="124" idx="3"/>
            <a:endCxn id="111" idx="2"/>
          </p:cNvCxnSpPr>
          <p:nvPr/>
        </p:nvCxnSpPr>
        <p:spPr>
          <a:xfrm>
            <a:off x="1547662" y="4645620"/>
            <a:ext cx="1994367" cy="103745"/>
          </a:xfrm>
          <a:prstGeom prst="line">
            <a:avLst/>
          </a:prstGeom>
          <a:ln w="12700" cmpd="sng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타원 110"/>
          <p:cNvSpPr/>
          <p:nvPr/>
        </p:nvSpPr>
        <p:spPr>
          <a:xfrm>
            <a:off x="3542029" y="4550716"/>
            <a:ext cx="409149" cy="397297"/>
          </a:xfrm>
          <a:prstGeom prst="ellipse">
            <a:avLst/>
          </a:prstGeom>
          <a:solidFill>
            <a:schemeClr val="bg1">
              <a:alpha val="3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4" name="그림 1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43" y="4275981"/>
            <a:ext cx="1295319" cy="739278"/>
          </a:xfrm>
          <a:prstGeom prst="rect">
            <a:avLst/>
          </a:prstGeom>
        </p:spPr>
      </p:pic>
      <p:grpSp>
        <p:nvGrpSpPr>
          <p:cNvPr id="12" name="그룹 11"/>
          <p:cNvGrpSpPr/>
          <p:nvPr/>
        </p:nvGrpSpPr>
        <p:grpSpPr>
          <a:xfrm>
            <a:off x="2699792" y="2826138"/>
            <a:ext cx="1080120" cy="615655"/>
            <a:chOff x="2699792" y="2826138"/>
            <a:chExt cx="1080120" cy="615655"/>
          </a:xfrm>
        </p:grpSpPr>
        <p:sp>
          <p:nvSpPr>
            <p:cNvPr id="54" name="타원 53"/>
            <p:cNvSpPr/>
            <p:nvPr/>
          </p:nvSpPr>
          <p:spPr>
            <a:xfrm>
              <a:off x="2843808" y="2847996"/>
              <a:ext cx="792088" cy="593797"/>
            </a:xfrm>
            <a:prstGeom prst="ellipse">
              <a:avLst/>
            </a:prstGeom>
            <a:pattFill prst="pct5">
              <a:fgClr>
                <a:srgbClr val="FF0000"/>
              </a:fgClr>
              <a:bgClr>
                <a:schemeClr val="bg1"/>
              </a:bgClr>
            </a:pattFill>
            <a:ln>
              <a:solidFill>
                <a:srgbClr val="C00000"/>
              </a:solidFill>
            </a:ln>
            <a:effectLst>
              <a:glow rad="127000">
                <a:schemeClr val="accent1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직사각형 52"/>
            <p:cNvSpPr/>
            <p:nvPr/>
          </p:nvSpPr>
          <p:spPr>
            <a:xfrm>
              <a:off x="2699792" y="2826138"/>
              <a:ext cx="1080120" cy="60628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rgbClr val="FF0000"/>
                  </a:solidFill>
                </a:rPr>
                <a:t>강사 주차장</a:t>
              </a:r>
              <a:endParaRPr lang="en-US" altLang="ko-KR" sz="900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en-US" altLang="ko-KR" sz="1100" dirty="0" smtClean="0">
                  <a:solidFill>
                    <a:srgbClr val="FF0000"/>
                  </a:solidFill>
                </a:rPr>
                <a:t>(</a:t>
              </a:r>
              <a:r>
                <a:rPr lang="ko-KR" altLang="en-US" sz="1100" dirty="0" smtClean="0">
                  <a:solidFill>
                    <a:srgbClr val="FF0000"/>
                  </a:solidFill>
                </a:rPr>
                <a:t>주차금지</a:t>
              </a:r>
              <a:r>
                <a:rPr lang="en-US" altLang="ko-KR" sz="1100" dirty="0" smtClean="0">
                  <a:solidFill>
                    <a:srgbClr val="FF0000"/>
                  </a:solidFill>
                </a:rPr>
                <a:t>)</a:t>
              </a:r>
              <a:endParaRPr lang="ko-KR" altLang="en-US" sz="11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31" name="직사각형 130"/>
          <p:cNvSpPr/>
          <p:nvPr/>
        </p:nvSpPr>
        <p:spPr>
          <a:xfrm>
            <a:off x="3043625" y="3518968"/>
            <a:ext cx="656211" cy="334853"/>
          </a:xfrm>
          <a:prstGeom prst="rect">
            <a:avLst/>
          </a:prstGeom>
          <a:solidFill>
            <a:srgbClr val="FF00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 smtClean="0">
                <a:solidFill>
                  <a:srgbClr val="FFFF00"/>
                </a:solidFill>
              </a:rPr>
              <a:t>우회전</a:t>
            </a:r>
            <a:endParaRPr lang="en-US" altLang="ko-KR" sz="900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900" dirty="0" smtClean="0">
                <a:solidFill>
                  <a:srgbClr val="FFFF00"/>
                </a:solidFill>
              </a:rPr>
              <a:t>진입불가</a:t>
            </a:r>
            <a:endParaRPr lang="en-US" altLang="ko-KR" sz="900" dirty="0" smtClean="0">
              <a:solidFill>
                <a:srgbClr val="FFFF00"/>
              </a:solidFill>
            </a:endParaRPr>
          </a:p>
        </p:txBody>
      </p:sp>
      <p:sp>
        <p:nvSpPr>
          <p:cNvPr id="142" name="폭발 1 141"/>
          <p:cNvSpPr/>
          <p:nvPr/>
        </p:nvSpPr>
        <p:spPr>
          <a:xfrm>
            <a:off x="2768257" y="3441793"/>
            <a:ext cx="249792" cy="187313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모서리가 둥근 직사각형 21"/>
          <p:cNvSpPr/>
          <p:nvPr/>
        </p:nvSpPr>
        <p:spPr>
          <a:xfrm>
            <a:off x="3849800" y="3668472"/>
            <a:ext cx="680921" cy="455548"/>
          </a:xfrm>
          <a:prstGeom prst="roundRect">
            <a:avLst/>
          </a:prstGeom>
          <a:solidFill>
            <a:schemeClr val="accent3">
              <a:alpha val="56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직사각형 83"/>
          <p:cNvSpPr/>
          <p:nvPr/>
        </p:nvSpPr>
        <p:spPr>
          <a:xfrm>
            <a:off x="3851920" y="3782634"/>
            <a:ext cx="693961" cy="216024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rgbClr val="FFFF00"/>
                </a:solidFill>
              </a:rPr>
              <a:t>주차장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sp>
        <p:nvSpPr>
          <p:cNvPr id="147" name="줄무늬가 있는 오른쪽 화살표 146"/>
          <p:cNvSpPr/>
          <p:nvPr/>
        </p:nvSpPr>
        <p:spPr>
          <a:xfrm rot="18391655">
            <a:off x="3536584" y="4266822"/>
            <a:ext cx="585832" cy="242157"/>
          </a:xfrm>
          <a:prstGeom prst="stripedRightArrow">
            <a:avLst/>
          </a:prstGeom>
          <a:solidFill>
            <a:srgbClr val="FFFF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/>
          <p:cNvGrpSpPr/>
          <p:nvPr/>
        </p:nvGrpSpPr>
        <p:grpSpPr>
          <a:xfrm>
            <a:off x="4345221" y="3312269"/>
            <a:ext cx="449838" cy="270630"/>
            <a:chOff x="4397406" y="2493348"/>
            <a:chExt cx="449838" cy="270630"/>
          </a:xfrm>
        </p:grpSpPr>
        <p:sp>
          <p:nvSpPr>
            <p:cNvPr id="62" name="타원 61"/>
            <p:cNvSpPr/>
            <p:nvPr/>
          </p:nvSpPr>
          <p:spPr>
            <a:xfrm>
              <a:off x="4459954" y="2499742"/>
              <a:ext cx="310280" cy="264236"/>
            </a:xfrm>
            <a:prstGeom prst="ellipse">
              <a:avLst/>
            </a:prstGeom>
            <a:solidFill>
              <a:srgbClr val="FF0000">
                <a:alpha val="32000"/>
              </a:srgbClr>
            </a:solidFill>
            <a:ln>
              <a:solidFill>
                <a:srgbClr val="FF0000"/>
              </a:solidFill>
            </a:ln>
            <a:effectLst>
              <a:glow rad="228600">
                <a:srgbClr val="FFFF00">
                  <a:alpha val="48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4397406" y="2493348"/>
              <a:ext cx="449838" cy="2614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800" dirty="0" smtClean="0">
                  <a:solidFill>
                    <a:schemeClr val="bg1"/>
                  </a:solidFill>
                </a:rPr>
                <a:t>입교장소</a:t>
              </a:r>
              <a:endParaRPr lang="ko-KR" alt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모서리가 둥근 직사각형 30"/>
          <p:cNvSpPr/>
          <p:nvPr/>
        </p:nvSpPr>
        <p:spPr>
          <a:xfrm>
            <a:off x="4283968" y="4183703"/>
            <a:ext cx="680921" cy="260255"/>
          </a:xfrm>
          <a:prstGeom prst="roundRect">
            <a:avLst/>
          </a:prstGeom>
          <a:solidFill>
            <a:schemeClr val="accent3">
              <a:alpha val="56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4286088" y="4254685"/>
            <a:ext cx="693961" cy="123415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rgbClr val="FFFF00"/>
                </a:solidFill>
              </a:rPr>
              <a:t>주차장</a:t>
            </a:r>
            <a:endParaRPr lang="ko-KR" altLang="en-US" sz="1200" dirty="0">
              <a:solidFill>
                <a:srgbClr val="FFFF00"/>
              </a:solidFill>
            </a:endParaRPr>
          </a:p>
        </p:txBody>
      </p:sp>
      <p:sp>
        <p:nvSpPr>
          <p:cNvPr id="148" name="줄무늬가 있는 오른쪽 화살표 147"/>
          <p:cNvSpPr/>
          <p:nvPr/>
        </p:nvSpPr>
        <p:spPr>
          <a:xfrm rot="21405392">
            <a:off x="4080431" y="4069508"/>
            <a:ext cx="401101" cy="225244"/>
          </a:xfrm>
          <a:prstGeom prst="stripedRightArrow">
            <a:avLst/>
          </a:prstGeom>
          <a:solidFill>
            <a:srgbClr val="FFFF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/>
          <p:cNvSpPr/>
          <p:nvPr/>
        </p:nvSpPr>
        <p:spPr>
          <a:xfrm>
            <a:off x="252343" y="880656"/>
            <a:ext cx="1915674" cy="1802048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dirty="0" smtClean="0">
                <a:solidFill>
                  <a:srgbClr val="FFFF00"/>
                </a:solidFill>
              </a:rPr>
              <a:t>교육대상자분들께서는</a:t>
            </a:r>
            <a:endParaRPr lang="en-US" altLang="ko-KR" sz="1200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rgbClr val="FFFF00"/>
                </a:solidFill>
              </a:rPr>
              <a:t>생활관 전면</a:t>
            </a:r>
            <a:r>
              <a:rPr lang="ko-KR" altLang="en-US" sz="1200" dirty="0" smtClean="0">
                <a:solidFill>
                  <a:srgbClr val="FFFF00"/>
                </a:solidFill>
              </a:rPr>
              <a:t>에 </a:t>
            </a:r>
            <a:endParaRPr lang="en-US" altLang="ko-KR" sz="1200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dirty="0" err="1" smtClean="0">
                <a:solidFill>
                  <a:srgbClr val="FFFF00"/>
                </a:solidFill>
              </a:rPr>
              <a:t>개인차량을</a:t>
            </a:r>
            <a:r>
              <a:rPr lang="ko-KR" altLang="en-US" sz="1200" dirty="0" smtClean="0">
                <a:solidFill>
                  <a:srgbClr val="FFFF00"/>
                </a:solidFill>
              </a:rPr>
              <a:t> 주차한 후 </a:t>
            </a:r>
            <a:endParaRPr lang="en-US" altLang="ko-KR" sz="1200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rgbClr val="FFFF00"/>
                </a:solidFill>
              </a:rPr>
              <a:t>주차장 위 계단을</a:t>
            </a:r>
            <a:r>
              <a:rPr lang="ko-KR" altLang="en-US" sz="1200" dirty="0" smtClean="0">
                <a:solidFill>
                  <a:srgbClr val="FFFF00"/>
                </a:solidFill>
              </a:rPr>
              <a:t> 따라</a:t>
            </a:r>
            <a:endParaRPr lang="en-US" altLang="ko-KR" sz="1200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rgbClr val="FFFF00"/>
                </a:solidFill>
              </a:rPr>
              <a:t>생활관</a:t>
            </a:r>
            <a:r>
              <a:rPr lang="ko-KR" altLang="en-US" sz="1200" dirty="0" smtClean="0">
                <a:solidFill>
                  <a:srgbClr val="FFFF00"/>
                </a:solidFill>
              </a:rPr>
              <a:t>으로 </a:t>
            </a:r>
            <a:endParaRPr lang="en-US" altLang="ko-KR" sz="1200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dirty="0" smtClean="0">
                <a:solidFill>
                  <a:srgbClr val="FFFF00"/>
                </a:solidFill>
              </a:rPr>
              <a:t>이동하여 </a:t>
            </a:r>
            <a:endParaRPr lang="en-US" altLang="ko-KR" sz="1200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dirty="0" err="1" smtClean="0">
                <a:solidFill>
                  <a:srgbClr val="FFFF00"/>
                </a:solidFill>
              </a:rPr>
              <a:t>입교등록을</a:t>
            </a:r>
            <a:r>
              <a:rPr lang="ko-KR" altLang="en-US" sz="1200" dirty="0" smtClean="0">
                <a:solidFill>
                  <a:srgbClr val="FFFF00"/>
                </a:solidFill>
              </a:rPr>
              <a:t> 완료하여</a:t>
            </a:r>
            <a:endParaRPr lang="en-US" altLang="ko-KR" sz="1200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dirty="0" smtClean="0">
                <a:solidFill>
                  <a:srgbClr val="FFFF00"/>
                </a:solidFill>
              </a:rPr>
              <a:t>주시기 바랍니다</a:t>
            </a:r>
            <a:r>
              <a:rPr lang="en-US" altLang="ko-KR" sz="1200" dirty="0" smtClean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35" name="직사각형 34"/>
          <p:cNvSpPr/>
          <p:nvPr/>
        </p:nvSpPr>
        <p:spPr>
          <a:xfrm>
            <a:off x="6444208" y="861952"/>
            <a:ext cx="2321989" cy="156578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rgbClr val="FFFF00"/>
                </a:solidFill>
              </a:rPr>
              <a:t>[</a:t>
            </a:r>
            <a:r>
              <a:rPr lang="ko-KR" altLang="en-US" sz="1200" b="1" dirty="0" smtClean="0">
                <a:solidFill>
                  <a:srgbClr val="FFFF00"/>
                </a:solidFill>
              </a:rPr>
              <a:t>코로나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19 </a:t>
            </a:r>
            <a:r>
              <a:rPr lang="ko-KR" altLang="en-US" sz="1200" b="1" dirty="0" smtClean="0">
                <a:solidFill>
                  <a:srgbClr val="FFFF00"/>
                </a:solidFill>
              </a:rPr>
              <a:t>확산방지</a:t>
            </a:r>
            <a:r>
              <a:rPr lang="en-US" altLang="ko-KR" sz="1200" b="1" dirty="0" smtClean="0">
                <a:solidFill>
                  <a:srgbClr val="FFFF00"/>
                </a:solidFill>
              </a:rPr>
              <a:t>]</a:t>
            </a:r>
          </a:p>
          <a:p>
            <a:pPr algn="ctr"/>
            <a:endParaRPr lang="en-US" altLang="ko-KR" sz="1200" dirty="0">
              <a:solidFill>
                <a:srgbClr val="FFFF00"/>
              </a:solidFill>
            </a:endParaRPr>
          </a:p>
          <a:p>
            <a:pPr algn="ctr"/>
            <a:r>
              <a:rPr lang="ko-KR" altLang="en-US" sz="1200" dirty="0" smtClean="0">
                <a:solidFill>
                  <a:srgbClr val="FFFF00"/>
                </a:solidFill>
              </a:rPr>
              <a:t>마스크 항시 착용</a:t>
            </a:r>
            <a:endParaRPr lang="en-US" altLang="ko-KR" sz="1200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dirty="0" smtClean="0">
                <a:solidFill>
                  <a:srgbClr val="FFFF00"/>
                </a:solidFill>
              </a:rPr>
              <a:t>자주 </a:t>
            </a:r>
            <a:r>
              <a:rPr lang="ko-KR" altLang="en-US" sz="1200" dirty="0" err="1" smtClean="0">
                <a:solidFill>
                  <a:srgbClr val="FFFF00"/>
                </a:solidFill>
              </a:rPr>
              <a:t>손씻기</a:t>
            </a:r>
            <a:endParaRPr lang="en-US" altLang="ko-KR" sz="1200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dirty="0" smtClean="0">
                <a:solidFill>
                  <a:srgbClr val="FFFF00"/>
                </a:solidFill>
              </a:rPr>
              <a:t>사람과 사람간의 일정거리두기</a:t>
            </a:r>
            <a:endParaRPr lang="en-US" altLang="ko-KR" sz="1200" dirty="0" smtClean="0">
              <a:solidFill>
                <a:srgbClr val="FFFF00"/>
              </a:solidFill>
            </a:endParaRPr>
          </a:p>
          <a:p>
            <a:pPr algn="ctr"/>
            <a:r>
              <a:rPr lang="ko-KR" altLang="en-US" sz="1200" dirty="0" smtClean="0">
                <a:solidFill>
                  <a:srgbClr val="FFFF00"/>
                </a:solidFill>
              </a:rPr>
              <a:t>불필요한 </a:t>
            </a:r>
            <a:r>
              <a:rPr lang="ko-KR" altLang="en-US" sz="1200" dirty="0" err="1" smtClean="0">
                <a:solidFill>
                  <a:srgbClr val="FFFF00"/>
                </a:solidFill>
              </a:rPr>
              <a:t>대면자제</a:t>
            </a:r>
            <a:endParaRPr lang="en-US" altLang="ko-KR" sz="1200" dirty="0">
              <a:solidFill>
                <a:srgbClr val="FFFF00"/>
              </a:solidFill>
            </a:endParaRPr>
          </a:p>
          <a:p>
            <a:pPr algn="ctr"/>
            <a:r>
              <a:rPr lang="ko-KR" altLang="en-US" sz="1200" dirty="0" smtClean="0">
                <a:solidFill>
                  <a:srgbClr val="FFFF00"/>
                </a:solidFill>
              </a:rPr>
              <a:t>식사 시 불필요한 </a:t>
            </a:r>
            <a:r>
              <a:rPr lang="ko-KR" altLang="en-US" sz="1200" dirty="0" err="1" smtClean="0">
                <a:solidFill>
                  <a:srgbClr val="FFFF00"/>
                </a:solidFill>
              </a:rPr>
              <a:t>대화금지</a:t>
            </a:r>
            <a:r>
              <a:rPr lang="ko-KR" altLang="en-US" sz="1200" dirty="0" smtClean="0">
                <a:solidFill>
                  <a:srgbClr val="FFFF00"/>
                </a:solidFill>
              </a:rPr>
              <a:t> 등</a:t>
            </a:r>
            <a:endParaRPr lang="en-US" altLang="ko-KR" sz="1200" dirty="0" smtClean="0">
              <a:solidFill>
                <a:srgbClr val="FFFF00"/>
              </a:solidFill>
            </a:endParaRPr>
          </a:p>
        </p:txBody>
      </p:sp>
      <p:cxnSp>
        <p:nvCxnSpPr>
          <p:cNvPr id="25" name="직선 연결선 24"/>
          <p:cNvCxnSpPr/>
          <p:nvPr/>
        </p:nvCxnSpPr>
        <p:spPr>
          <a:xfrm flipH="1" flipV="1">
            <a:off x="4822663" y="3482425"/>
            <a:ext cx="3487716" cy="515548"/>
          </a:xfrm>
          <a:prstGeom prst="line">
            <a:avLst/>
          </a:prstGeom>
          <a:ln w="12700" cmpd="sng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8795" y="3520500"/>
            <a:ext cx="2773759" cy="1307939"/>
          </a:xfrm>
          <a:prstGeom prst="rect">
            <a:avLst/>
          </a:prstGeom>
        </p:spPr>
      </p:pic>
      <p:grpSp>
        <p:nvGrpSpPr>
          <p:cNvPr id="38" name="그룹 37"/>
          <p:cNvGrpSpPr/>
          <p:nvPr/>
        </p:nvGrpSpPr>
        <p:grpSpPr>
          <a:xfrm>
            <a:off x="7035150" y="4242785"/>
            <a:ext cx="449838" cy="270630"/>
            <a:chOff x="4397406" y="2493348"/>
            <a:chExt cx="449838" cy="270630"/>
          </a:xfrm>
        </p:grpSpPr>
        <p:sp>
          <p:nvSpPr>
            <p:cNvPr id="39" name="타원 38"/>
            <p:cNvSpPr/>
            <p:nvPr/>
          </p:nvSpPr>
          <p:spPr>
            <a:xfrm>
              <a:off x="4459954" y="2499742"/>
              <a:ext cx="310280" cy="264236"/>
            </a:xfrm>
            <a:prstGeom prst="ellipse">
              <a:avLst/>
            </a:prstGeom>
            <a:solidFill>
              <a:srgbClr val="FF0000">
                <a:alpha val="32000"/>
              </a:srgbClr>
            </a:solidFill>
            <a:ln>
              <a:solidFill>
                <a:srgbClr val="FF0000"/>
              </a:solidFill>
            </a:ln>
            <a:effectLst>
              <a:glow rad="228600">
                <a:srgbClr val="FFFF00">
                  <a:alpha val="48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dirty="0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4397406" y="2493348"/>
              <a:ext cx="449838" cy="2614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800" dirty="0" smtClean="0">
                  <a:solidFill>
                    <a:schemeClr val="bg1"/>
                  </a:solidFill>
                </a:rPr>
                <a:t>입교장소</a:t>
              </a:r>
              <a:endParaRPr lang="ko-KR" altLang="en-US" sz="700" dirty="0">
                <a:solidFill>
                  <a:schemeClr val="bg1"/>
                </a:solidFill>
              </a:endParaRPr>
            </a:p>
          </p:txBody>
        </p:sp>
      </p:grpSp>
      <p:sp>
        <p:nvSpPr>
          <p:cNvPr id="41" name="직사각형 40"/>
          <p:cNvSpPr/>
          <p:nvPr/>
        </p:nvSpPr>
        <p:spPr>
          <a:xfrm>
            <a:off x="6111835" y="3286166"/>
            <a:ext cx="2790719" cy="216025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50" dirty="0" smtClean="0"/>
              <a:t>생활관</a:t>
            </a:r>
            <a:endParaRPr lang="en-US" altLang="ko-KR" sz="1050" dirty="0" smtClean="0"/>
          </a:p>
        </p:txBody>
      </p:sp>
    </p:spTree>
    <p:extLst>
      <p:ext uri="{BB962C8B-B14F-4D97-AF65-F5344CB8AC3E}">
        <p14:creationId xmlns:p14="http://schemas.microsoft.com/office/powerpoint/2010/main" val="338482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56</Words>
  <Application>Microsoft Office PowerPoint</Application>
  <PresentationFormat>화면 슬라이드 쇼(16:9)</PresentationFormat>
  <Paragraphs>27</Paragraphs>
  <Slides>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TM_user</dc:creator>
  <cp:lastModifiedBy>강원도청</cp:lastModifiedBy>
  <cp:revision>28</cp:revision>
  <dcterms:created xsi:type="dcterms:W3CDTF">2019-09-05T13:06:44Z</dcterms:created>
  <dcterms:modified xsi:type="dcterms:W3CDTF">2021-02-23T07:20:36Z</dcterms:modified>
</cp:coreProperties>
</file>